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6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30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88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9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00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69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72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51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82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4F3E-1CD2-493D-9A26-617BF3FFE3BB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7013-0993-460D-AD07-97A04BB08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1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81439" y="320892"/>
            <a:ext cx="6495122" cy="15814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684" y="395536"/>
            <a:ext cx="6856364" cy="8987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小塚ゴシック Pro M" pitchFamily="34" charset="-128"/>
                <a:ea typeface="小塚ゴシック Pro M" pitchFamily="34" charset="-128"/>
              </a:rPr>
              <a:t>パーティー営業の</a:t>
            </a:r>
            <a:endParaRPr lang="en-US" altLang="ja-JP" sz="4800" b="1" dirty="0" smtClean="0">
              <a:solidFill>
                <a:schemeClr val="bg1"/>
              </a:solidFill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小塚ゴシック Pro M" pitchFamily="34" charset="-128"/>
                <a:ea typeface="小塚ゴシック Pro M" pitchFamily="34" charset="-128"/>
              </a:rPr>
              <a:t>仕様の変更にあたり</a:t>
            </a:r>
            <a:endParaRPr lang="en-US" altLang="ja-JP" sz="4800" b="1" dirty="0" smtClean="0">
              <a:solidFill>
                <a:schemeClr val="bg1"/>
              </a:solidFill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6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600" b="1" dirty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6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600" b="1" dirty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r>
              <a:rPr lang="en-US" altLang="ja-JP" sz="5400" b="1" dirty="0" smtClean="0">
                <a:latin typeface="小塚ゴシック Pro M" pitchFamily="34" charset="-128"/>
                <a:ea typeface="小塚ゴシック Pro M" pitchFamily="34" charset="-128"/>
              </a:rPr>
              <a:t>5</a:t>
            </a:r>
            <a:r>
              <a:rPr lang="ja-JP" altLang="en-US" sz="5400" b="1" dirty="0" smtClean="0">
                <a:latin typeface="小塚ゴシック Pro M" pitchFamily="34" charset="-128"/>
                <a:ea typeface="小塚ゴシック Pro M" pitchFamily="34" charset="-128"/>
              </a:rPr>
              <a:t>月</a:t>
            </a:r>
            <a:r>
              <a:rPr lang="en-US" altLang="ja-JP" sz="5400" b="1" dirty="0" smtClean="0">
                <a:latin typeface="小塚ゴシック Pro M" pitchFamily="34" charset="-128"/>
                <a:ea typeface="小塚ゴシック Pro M" pitchFamily="34" charset="-128"/>
              </a:rPr>
              <a:t>24</a:t>
            </a:r>
            <a:r>
              <a:rPr lang="ja-JP" altLang="en-US" sz="5400" b="1" dirty="0" smtClean="0">
                <a:latin typeface="小塚ゴシック Pro M" pitchFamily="34" charset="-128"/>
                <a:ea typeface="小塚ゴシック Pro M" pitchFamily="34" charset="-128"/>
              </a:rPr>
              <a:t>日</a:t>
            </a:r>
            <a:r>
              <a:rPr lang="en-US" altLang="ja-JP" sz="5400" b="1" dirty="0" smtClean="0">
                <a:latin typeface="小塚ゴシック Pro M" pitchFamily="34" charset="-128"/>
                <a:ea typeface="小塚ゴシック Pro M" pitchFamily="34" charset="-128"/>
              </a:rPr>
              <a:t>(</a:t>
            </a:r>
            <a:r>
              <a:rPr lang="ja-JP" altLang="en-US" sz="5400" b="1" dirty="0">
                <a:latin typeface="小塚ゴシック Pro M" pitchFamily="34" charset="-128"/>
                <a:ea typeface="小塚ゴシック Pro M" pitchFamily="34" charset="-128"/>
              </a:rPr>
              <a:t>火</a:t>
            </a:r>
            <a:r>
              <a:rPr lang="en-US" altLang="ja-JP" sz="5400" b="1" dirty="0" smtClean="0">
                <a:latin typeface="小塚ゴシック Pro M" pitchFamily="34" charset="-128"/>
                <a:ea typeface="小塚ゴシック Pro M" pitchFamily="34" charset="-128"/>
              </a:rPr>
              <a:t>)</a:t>
            </a:r>
            <a:r>
              <a:rPr lang="ja-JP" altLang="en-US" sz="5400" b="1" dirty="0">
                <a:latin typeface="小塚ゴシック Pro M" pitchFamily="34" charset="-128"/>
                <a:ea typeface="小塚ゴシック Pro M" pitchFamily="34" charset="-128"/>
              </a:rPr>
              <a:t>より</a:t>
            </a:r>
            <a:r>
              <a:rPr lang="en-US" altLang="ja-JP" sz="5400" b="1" dirty="0" smtClean="0">
                <a:latin typeface="小塚ゴシック Pro M" pitchFamily="34" charset="-128"/>
                <a:ea typeface="小塚ゴシック Pro M" pitchFamily="34" charset="-128"/>
              </a:rPr>
              <a:t> </a:t>
            </a:r>
          </a:p>
          <a:p>
            <a:pPr algn="ctr"/>
            <a:endParaRPr lang="en-US" altLang="ja-JP" sz="36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r>
              <a:rPr lang="ja-JP" altLang="en-US" sz="3600" b="1" dirty="0" smtClean="0">
                <a:latin typeface="小塚ゴシック Pro M" pitchFamily="34" charset="-128"/>
                <a:ea typeface="小塚ゴシック Pro M" pitchFamily="34" charset="-128"/>
              </a:rPr>
              <a:t>①個別</a:t>
            </a:r>
            <a:r>
              <a:rPr lang="ja-JP" altLang="en-US" sz="3600" b="1" dirty="0">
                <a:latin typeface="小塚ゴシック Pro M" pitchFamily="34" charset="-128"/>
                <a:ea typeface="小塚ゴシック Pro M" pitchFamily="34" charset="-128"/>
              </a:rPr>
              <a:t>皿 → 大皿料理に変更</a:t>
            </a:r>
            <a:endParaRPr lang="en-US" altLang="ja-JP" sz="3600" b="1" dirty="0">
              <a:latin typeface="小塚ゴシック Pro M" pitchFamily="34" charset="-128"/>
              <a:ea typeface="小塚ゴシック Pro M" pitchFamily="34" charset="-128"/>
            </a:endParaRPr>
          </a:p>
          <a:p>
            <a:endParaRPr lang="en-US" altLang="ja-JP" sz="36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r>
              <a:rPr lang="ja-JP" altLang="en-US" sz="3600" b="1" dirty="0">
                <a:latin typeface="小塚ゴシック Pro M" pitchFamily="34" charset="-128"/>
                <a:ea typeface="小塚ゴシック Pro M" pitchFamily="34" charset="-128"/>
              </a:rPr>
              <a:t>②</a:t>
            </a:r>
            <a:r>
              <a:rPr lang="ja-JP" altLang="en-US" sz="3600" b="1" dirty="0" smtClean="0">
                <a:latin typeface="小塚ゴシック Pro M" pitchFamily="34" charset="-128"/>
                <a:ea typeface="小塚ゴシック Pro M" pitchFamily="34" charset="-128"/>
              </a:rPr>
              <a:t>パーテーション</a:t>
            </a:r>
            <a:r>
              <a:rPr lang="ja-JP" altLang="en-US" sz="3600" b="1" dirty="0" smtClean="0">
                <a:latin typeface="小塚ゴシック Pro M" pitchFamily="34" charset="-128"/>
                <a:ea typeface="小塚ゴシック Pro M" pitchFamily="34" charset="-128"/>
              </a:rPr>
              <a:t>の設置の選択</a:t>
            </a:r>
            <a:endParaRPr lang="en-US" altLang="ja-JP" sz="36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1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1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r>
              <a:rPr lang="ja-JP" altLang="en-US" sz="2800" b="1" dirty="0" smtClean="0">
                <a:latin typeface="小塚ゴシック Pro M" pitchFamily="34" charset="-128"/>
                <a:ea typeface="小塚ゴシック Pro M" pitchFamily="34" charset="-128"/>
              </a:rPr>
              <a:t>幹事様の権限により設置・撤去が可能</a:t>
            </a:r>
            <a:endParaRPr lang="en-US" altLang="ja-JP" sz="28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endParaRPr lang="en-US" altLang="ja-JP" sz="3600" b="1" dirty="0">
              <a:latin typeface="小塚ゴシック Pro M" pitchFamily="34" charset="-128"/>
              <a:ea typeface="小塚ゴシック Pro M" pitchFamily="34" charset="-128"/>
            </a:endParaRPr>
          </a:p>
          <a:p>
            <a:r>
              <a:rPr lang="ja-JP" altLang="en-US" sz="3600" b="1" dirty="0">
                <a:latin typeface="小塚ゴシック Pro M" pitchFamily="34" charset="-128"/>
                <a:ea typeface="小塚ゴシック Pro M" pitchFamily="34" charset="-128"/>
              </a:rPr>
              <a:t>③</a:t>
            </a:r>
            <a:r>
              <a:rPr lang="en-US" altLang="ja-JP" sz="3600" b="1" dirty="0" smtClean="0">
                <a:latin typeface="小塚ゴシック Pro M" pitchFamily="34" charset="-128"/>
                <a:ea typeface="小塚ゴシック Pro M" pitchFamily="34" charset="-128"/>
              </a:rPr>
              <a:t>2</a:t>
            </a:r>
            <a:r>
              <a:rPr lang="ja-JP" altLang="en-US" sz="3600" b="1" dirty="0" smtClean="0">
                <a:latin typeface="小塚ゴシック Pro M" pitchFamily="34" charset="-128"/>
                <a:ea typeface="小塚ゴシック Pro M" pitchFamily="34" charset="-128"/>
              </a:rPr>
              <a:t>時間の時間制限</a:t>
            </a:r>
            <a:r>
              <a:rPr lang="ja-JP" altLang="en-US" sz="3600" b="1" dirty="0">
                <a:latin typeface="小塚ゴシック Pro M" pitchFamily="34" charset="-128"/>
                <a:ea typeface="小塚ゴシック Pro M" pitchFamily="34" charset="-128"/>
              </a:rPr>
              <a:t> </a:t>
            </a:r>
            <a:r>
              <a:rPr lang="ja-JP" altLang="en-US" sz="3600" b="1" dirty="0" smtClean="0">
                <a:latin typeface="小塚ゴシック Pro M" pitchFamily="34" charset="-128"/>
                <a:ea typeface="小塚ゴシック Pro M" pitchFamily="34" charset="-128"/>
              </a:rPr>
              <a:t>→</a:t>
            </a:r>
            <a:r>
              <a:rPr lang="ja-JP" altLang="en-US" sz="3600" b="1" dirty="0">
                <a:latin typeface="小塚ゴシック Pro M" pitchFamily="34" charset="-128"/>
                <a:ea typeface="小塚ゴシック Pro M" pitchFamily="34" charset="-128"/>
              </a:rPr>
              <a:t> </a:t>
            </a:r>
            <a:r>
              <a:rPr lang="ja-JP" altLang="en-US" sz="3600" b="1" dirty="0" smtClean="0">
                <a:latin typeface="小塚ゴシック Pro M" pitchFamily="34" charset="-128"/>
                <a:ea typeface="小塚ゴシック Pro M" pitchFamily="34" charset="-128"/>
              </a:rPr>
              <a:t>延長可能</a:t>
            </a:r>
            <a:endParaRPr lang="en-US" altLang="ja-JP" sz="36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2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endParaRPr lang="en-US" altLang="ja-JP" sz="12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r>
              <a:rPr lang="ja-JP" altLang="en-US" sz="2800" b="1" dirty="0" smtClean="0">
                <a:latin typeface="小塚ゴシック Pro M" pitchFamily="34" charset="-128"/>
                <a:ea typeface="小塚ゴシック Pro M" pitchFamily="34" charset="-128"/>
              </a:rPr>
              <a:t>フリードリンク</a:t>
            </a:r>
            <a:r>
              <a:rPr lang="en-US" altLang="ja-JP" sz="2800" b="1" dirty="0" smtClean="0">
                <a:latin typeface="小塚ゴシック Pro M" pitchFamily="34" charset="-128"/>
                <a:ea typeface="小塚ゴシック Pro M" pitchFamily="34" charset="-128"/>
              </a:rPr>
              <a:t>30</a:t>
            </a:r>
            <a:r>
              <a:rPr lang="ja-JP" altLang="en-US" sz="2800" b="1" dirty="0" smtClean="0">
                <a:latin typeface="小塚ゴシック Pro M" pitchFamily="34" charset="-128"/>
                <a:ea typeface="小塚ゴシック Pro M" pitchFamily="34" charset="-128"/>
              </a:rPr>
              <a:t>分含め</a:t>
            </a:r>
            <a:r>
              <a:rPr lang="en-US" altLang="ja-JP" sz="2800" b="1" dirty="0" smtClean="0">
                <a:latin typeface="小塚ゴシック Pro M" pitchFamily="34" charset="-128"/>
                <a:ea typeface="小塚ゴシック Pro M" pitchFamily="34" charset="-128"/>
              </a:rPr>
              <a:t>500</a:t>
            </a:r>
            <a:r>
              <a:rPr lang="ja-JP" altLang="en-US" sz="2800" b="1" dirty="0" smtClean="0">
                <a:latin typeface="小塚ゴシック Pro M" pitchFamily="34" charset="-128"/>
                <a:ea typeface="小塚ゴシック Pro M" pitchFamily="34" charset="-128"/>
              </a:rPr>
              <a:t>円にて</a:t>
            </a:r>
            <a:endParaRPr lang="en-US" altLang="ja-JP" sz="28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pPr algn="ctr"/>
            <a:r>
              <a:rPr lang="ja-JP" altLang="en-US" sz="2800" b="1" dirty="0">
                <a:latin typeface="小塚ゴシック Pro M" pitchFamily="34" charset="-128"/>
                <a:ea typeface="小塚ゴシック Pro M" pitchFamily="34" charset="-128"/>
              </a:rPr>
              <a:t>時間</a:t>
            </a:r>
            <a:r>
              <a:rPr lang="ja-JP" altLang="en-US" sz="2800" b="1" dirty="0" smtClean="0">
                <a:latin typeface="小塚ゴシック Pro M" pitchFamily="34" charset="-128"/>
                <a:ea typeface="小塚ゴシック Pro M" pitchFamily="34" charset="-128"/>
              </a:rPr>
              <a:t>の延長が可能となります。</a:t>
            </a:r>
            <a:endParaRPr lang="en-US" altLang="ja-JP" sz="2800" b="1" dirty="0" smtClean="0">
              <a:latin typeface="小塚ゴシック Pro M" pitchFamily="34" charset="-128"/>
              <a:ea typeface="小塚ゴシック Pro M" pitchFamily="34" charset="-128"/>
            </a:endParaRPr>
          </a:p>
          <a:p>
            <a:endParaRPr lang="en-US" altLang="ja-JP" dirty="0">
              <a:latin typeface="小塚ゴシック Pro M" pitchFamily="34" charset="-128"/>
              <a:ea typeface="小塚ゴシック Pro M" pitchFamily="34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16632" y="4753338"/>
            <a:ext cx="665353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6490" y="5868144"/>
            <a:ext cx="665353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32657" y="7703030"/>
            <a:ext cx="665353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7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64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tat</dc:creator>
  <cp:lastModifiedBy>tat</cp:lastModifiedBy>
  <cp:revision>18</cp:revision>
  <cp:lastPrinted>2022-05-25T07:58:02Z</cp:lastPrinted>
  <dcterms:created xsi:type="dcterms:W3CDTF">2021-03-19T23:23:47Z</dcterms:created>
  <dcterms:modified xsi:type="dcterms:W3CDTF">2022-05-25T07:58:08Z</dcterms:modified>
</cp:coreProperties>
</file>